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6858000" cy="9144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4" d="100"/>
          <a:sy n="64" d="100"/>
        </p:scale>
        <p:origin x="-2928" y="-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FC463-6BD8-4E98-8285-4928B13DC470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6125"/>
            <a:ext cx="27955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2D8D6-BCC9-4DFC-8FC2-480323D9F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4438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19C6B-553E-4C47-90D7-DDB206B02C2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B8C7F-FBFB-4392-B521-A27854E4BA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Komp\Downloads\image-05-12-22-03-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6201"/>
            <a:ext cx="6957392" cy="943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6438" y="5148064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96752" y="5395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9891" y="3372250"/>
            <a:ext cx="5405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 ДО Центр детского творчества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Сэлэт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8191" y="4197034"/>
            <a:ext cx="5158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Нигматуллина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Азалия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8694" y="3842476"/>
            <a:ext cx="2551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Награждается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9452" y="6384496"/>
            <a:ext cx="5602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Саляхова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Г.Ю.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3782" y="4938659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Занявший(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  3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6871" y="5347538"/>
            <a:ext cx="5702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конкурсе творческих работ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посвященному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празднику «День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матери»,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Подарок маме!»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9617" y="7508692"/>
            <a:ext cx="5904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Директор			А.И.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Хатыпова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28275" y="8695040"/>
            <a:ext cx="298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№25 от 30.11.2022г.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8694" y="6867973"/>
            <a:ext cx="2516712" cy="182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0499" y="4718606"/>
            <a:ext cx="581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МБУ ДО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Сэлэт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при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Азбабинская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674" y="6014701"/>
            <a:ext cx="5785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Номинация «Твой праздник я украшу цветами»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152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65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Дир</dc:creator>
  <cp:lastModifiedBy>Резеда</cp:lastModifiedBy>
  <cp:revision>86</cp:revision>
  <cp:lastPrinted>2022-12-08T21:30:55Z</cp:lastPrinted>
  <dcterms:created xsi:type="dcterms:W3CDTF">2022-05-13T13:28:49Z</dcterms:created>
  <dcterms:modified xsi:type="dcterms:W3CDTF">2023-03-17T07:43:23Z</dcterms:modified>
</cp:coreProperties>
</file>